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A98996-C16E-4308-9B06-576C63EF66BB}" v="2" dt="2021-06-05T00:25:24.8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村上 広樹" userId="2413674146262dd0" providerId="LiveId" clId="{83A98996-C16E-4308-9B06-576C63EF66BB}"/>
    <pc:docChg chg="addSld delSld modSld sldOrd">
      <pc:chgData name="村上 広樹" userId="2413674146262dd0" providerId="LiveId" clId="{83A98996-C16E-4308-9B06-576C63EF66BB}" dt="2021-06-05T00:25:28.785" v="55" actId="2696"/>
      <pc:docMkLst>
        <pc:docMk/>
      </pc:docMkLst>
      <pc:sldChg chg="new del">
        <pc:chgData name="村上 広樹" userId="2413674146262dd0" providerId="LiveId" clId="{83A98996-C16E-4308-9B06-576C63EF66BB}" dt="2021-06-05T00:24:08.180" v="3" actId="2696"/>
        <pc:sldMkLst>
          <pc:docMk/>
          <pc:sldMk cId="1173144603" sldId="256"/>
        </pc:sldMkLst>
      </pc:sldChg>
      <pc:sldChg chg="ord">
        <pc:chgData name="村上 広樹" userId="2413674146262dd0" providerId="LiveId" clId="{83A98996-C16E-4308-9B06-576C63EF66BB}" dt="2021-06-05T00:24:05.069" v="2"/>
        <pc:sldMkLst>
          <pc:docMk/>
          <pc:sldMk cId="3240248945" sldId="257"/>
        </pc:sldMkLst>
      </pc:sldChg>
      <pc:sldChg chg="modSp new del mod ord">
        <pc:chgData name="村上 広樹" userId="2413674146262dd0" providerId="LiveId" clId="{83A98996-C16E-4308-9B06-576C63EF66BB}" dt="2021-06-05T00:25:28.785" v="55" actId="2696"/>
        <pc:sldMkLst>
          <pc:docMk/>
          <pc:sldMk cId="2465675613" sldId="258"/>
        </pc:sldMkLst>
        <pc:spChg chg="mod">
          <ac:chgData name="村上 広樹" userId="2413674146262dd0" providerId="LiveId" clId="{83A98996-C16E-4308-9B06-576C63EF66BB}" dt="2021-06-05T00:24:26.454" v="43" actId="20577"/>
          <ac:spMkLst>
            <pc:docMk/>
            <pc:sldMk cId="2465675613" sldId="258"/>
            <ac:spMk id="2" creationId="{64887394-1A6B-4721-8B9A-AE838F1518E5}"/>
          </ac:spMkLst>
        </pc:spChg>
        <pc:spChg chg="mod">
          <ac:chgData name="村上 広樹" userId="2413674146262dd0" providerId="LiveId" clId="{83A98996-C16E-4308-9B06-576C63EF66BB}" dt="2021-06-05T00:25:10.618" v="51" actId="20577"/>
          <ac:spMkLst>
            <pc:docMk/>
            <pc:sldMk cId="2465675613" sldId="258"/>
            <ac:spMk id="3" creationId="{C75B48C2-2FF9-48BA-9209-27437FBED074}"/>
          </ac:spMkLst>
        </pc:spChg>
      </pc:sldChg>
      <pc:sldChg chg="add">
        <pc:chgData name="村上 広樹" userId="2413674146262dd0" providerId="LiveId" clId="{83A98996-C16E-4308-9B06-576C63EF66BB}" dt="2021-06-05T00:25:24.828" v="52"/>
        <pc:sldMkLst>
          <pc:docMk/>
          <pc:sldMk cId="2129959647" sldId="259"/>
        </pc:sldMkLst>
      </pc:sldChg>
    </pc:docChg>
  </pc:docChgLst>
  <pc:docChgLst>
    <pc:chgData name="村上 広樹" userId="2413674146262dd0" providerId="LiveId" clId="{FD9811AD-CDA2-4592-A59E-E012654BDEE3}"/>
    <pc:docChg chg="addSld modSld">
      <pc:chgData name="村上 広樹" userId="2413674146262dd0" providerId="LiveId" clId="{FD9811AD-CDA2-4592-A59E-E012654BDEE3}" dt="2021-06-05T00:42:43.412" v="72" actId="680"/>
      <pc:docMkLst>
        <pc:docMk/>
      </pc:docMkLst>
      <pc:sldChg chg="modSp new mod">
        <pc:chgData name="村上 広樹" userId="2413674146262dd0" providerId="LiveId" clId="{FD9811AD-CDA2-4592-A59E-E012654BDEE3}" dt="2021-06-05T00:27:31.259" v="35" actId="20577"/>
        <pc:sldMkLst>
          <pc:docMk/>
          <pc:sldMk cId="775767044" sldId="260"/>
        </pc:sldMkLst>
        <pc:spChg chg="mod">
          <ac:chgData name="村上 広樹" userId="2413674146262dd0" providerId="LiveId" clId="{FD9811AD-CDA2-4592-A59E-E012654BDEE3}" dt="2021-06-05T00:27:23.978" v="14" actId="20577"/>
          <ac:spMkLst>
            <pc:docMk/>
            <pc:sldMk cId="775767044" sldId="260"/>
            <ac:spMk id="2" creationId="{2BDE8CC9-A790-4C34-AA14-3B64A1280E07}"/>
          </ac:spMkLst>
        </pc:spChg>
        <pc:spChg chg="mod">
          <ac:chgData name="村上 広樹" userId="2413674146262dd0" providerId="LiveId" clId="{FD9811AD-CDA2-4592-A59E-E012654BDEE3}" dt="2021-06-05T00:27:31.259" v="35" actId="20577"/>
          <ac:spMkLst>
            <pc:docMk/>
            <pc:sldMk cId="775767044" sldId="260"/>
            <ac:spMk id="3" creationId="{529022C4-66F7-4C67-9207-6C7410CFEDF6}"/>
          </ac:spMkLst>
        </pc:spChg>
      </pc:sldChg>
      <pc:sldChg chg="modSp new mod">
        <pc:chgData name="村上 広樹" userId="2413674146262dd0" providerId="LiveId" clId="{FD9811AD-CDA2-4592-A59E-E012654BDEE3}" dt="2021-06-05T00:27:58.366" v="71" actId="20577"/>
        <pc:sldMkLst>
          <pc:docMk/>
          <pc:sldMk cId="1195346390" sldId="261"/>
        </pc:sldMkLst>
        <pc:spChg chg="mod">
          <ac:chgData name="村上 広樹" userId="2413674146262dd0" providerId="LiveId" clId="{FD9811AD-CDA2-4592-A59E-E012654BDEE3}" dt="2021-06-05T00:27:42.149" v="41" actId="20577"/>
          <ac:spMkLst>
            <pc:docMk/>
            <pc:sldMk cId="1195346390" sldId="261"/>
            <ac:spMk id="2" creationId="{DD4FC734-8A46-4338-AE9D-FC1E4C62E31A}"/>
          </ac:spMkLst>
        </pc:spChg>
        <pc:spChg chg="mod">
          <ac:chgData name="村上 広樹" userId="2413674146262dd0" providerId="LiveId" clId="{FD9811AD-CDA2-4592-A59E-E012654BDEE3}" dt="2021-06-05T00:27:58.366" v="71" actId="20577"/>
          <ac:spMkLst>
            <pc:docMk/>
            <pc:sldMk cId="1195346390" sldId="261"/>
            <ac:spMk id="3" creationId="{48DBA1B9-66B4-4747-BB0A-B4D4EA62CB71}"/>
          </ac:spMkLst>
        </pc:spChg>
      </pc:sldChg>
      <pc:sldChg chg="new">
        <pc:chgData name="村上 広樹" userId="2413674146262dd0" providerId="LiveId" clId="{FD9811AD-CDA2-4592-A59E-E012654BDEE3}" dt="2021-06-05T00:42:43.412" v="72" actId="680"/>
        <pc:sldMkLst>
          <pc:docMk/>
          <pc:sldMk cId="2130036282" sldId="262"/>
        </pc:sldMkLst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587460-E358-4E0E-8CBD-754A0AAE81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FEBF3DE-E4FF-4F47-A5F6-192D62B10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2F8AAC6-498C-4889-8F53-A01C09424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352D61D-10C3-4A34-B1D8-EEB853872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142401C-4526-4009-936B-49C924A0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2057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0DB5F7-7815-4E1F-8071-45010C7A5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7AA6556-B257-4EE6-A03A-74E84DF49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B7A42F-2712-4505-AA71-C3DC52864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C1BAA7-559B-4ED6-8379-DD1CD123A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186ED95-1A79-4D45-B4A4-E74CE2AD2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5021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42D08D9-4E3A-40D1-984C-B64C489F69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0FFAD11-D008-4761-88F1-5AA4402A41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B261A06-DB31-427B-9EEE-2924891D2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80F061B-42BF-413E-9A90-806CEA885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FA72EAC-6F8B-4AAD-8E03-14D737EA9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0881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7F6B7F-DC7C-458A-A5C7-96A710CB3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BAA34FE-F44D-437D-9CF0-CFD85D81F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743DBC-E38B-404B-88A5-5941E0DF8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CC14B29-FB14-4678-8FF3-FE4C34335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E37B901-AB97-45BE-9F35-C545C5291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8517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0A293D-4B54-4237-8FC7-B28EFF467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A489E9E-BBB6-4489-BB8D-358EBC757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6EADB53-2C38-4A00-BCFE-17BC02F0A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A307AE5-C8C5-4390-98B2-97AD7C113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D3F4AA4-49BA-4956-B82D-38ADB681D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3382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10D6B7B-8775-4302-A52D-F9E592AB9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B07FC0A-8DAE-4A21-BB27-58B65BDC83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941CF64-8CF5-4AAF-AA71-241381CEA1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8BD82FE-A1B2-454F-ABD0-48BCF7543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DC47B37-E079-4992-B41F-6E64D13FA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D3E8644-700B-4246-869B-54A252537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6061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D0668A-34C3-4438-A8C1-07C0B9609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4C952A1-F7AB-4A48-8FDE-0F6A58A31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315720A-747E-4336-A26E-32051FED9E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97E1578-AE0F-454C-A562-4795DFCD61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506AE0E-619C-46EC-940D-7DF11ECCA0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6EB717E-FD3D-4DB4-B8EF-7A9A6ED95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BAE63A4-0550-4B60-9725-58656365F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94399D13-7F28-4A60-84BA-AECC370B9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9774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CABD0B-59FC-4B83-85D9-BDC87180D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2F48F0-B2FF-4DEB-BB0A-1F78D415A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97293B3-64E6-4B0B-B114-A9DC0DB50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3007276-74B7-4C90-A5C9-BEB80B355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6042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1C07EED-5006-446D-B03F-02633EC03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5DF580C-7D8E-4D59-A5BA-10AA1891E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80F24EB-3C1F-4489-A2A4-D33CB0ECF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2687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4DCCA1-6FA0-40BE-ADE2-45A722ECF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EB66C4-8C90-40C2-96F0-FD0D52FE5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B94045F-E1F8-417D-9ED0-C7D056C8C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E633A9E-0E1B-4716-AD78-AE8B3647A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D59CB38-7367-4CB3-A70D-A37401752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4557DF1-8CC8-40DD-ADBE-BE3C8619A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251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7FF8EB2-1EAA-468D-9CD4-0A7B68028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833FD9F-D8EC-4E37-9338-CF7F10D6EB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308BB4D-9C01-4F6E-8E85-69C30B5DA5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380590D-733B-4EFF-BC24-640614F14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00269B2-DDBF-46F7-9F91-EA5972F10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1537E53-3FBF-4E0F-96F3-71EB5337D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1570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88440BF5-EDD4-4B92-B28E-DCDDC7890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23926A0-A5CD-42DC-90AD-BB19098EB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3CF9BC2-46AE-4823-9F5E-E65B677B5A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D960D-DCA1-4348-90A3-A64EEAEE6F39}" type="datetimeFigureOut">
              <a:rPr kumimoji="1" lang="ja-JP" altLang="en-US" smtClean="0"/>
              <a:t>2021/6/5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7D96467-2F6E-4EC1-B1E5-86484EB038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ADC277E-F876-4827-BA21-077C797314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6F667-FD98-4E86-ACA4-EC02278875B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7367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F61EABA-5596-4BD3-AC6B-CAE45F16A1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6209" y="585216"/>
            <a:ext cx="4961615" cy="3315112"/>
          </a:xfrm>
        </p:spPr>
        <p:txBody>
          <a:bodyPr>
            <a:normAutofit/>
          </a:bodyPr>
          <a:lstStyle/>
          <a:p>
            <a:pPr algn="l"/>
            <a:r>
              <a:rPr kumimoji="1" lang="en-US" altLang="ja-JP" sz="5200" dirty="0"/>
              <a:t>Python</a:t>
            </a:r>
            <a:r>
              <a:rPr kumimoji="1" lang="ja-JP" altLang="en-US" sz="5200" dirty="0"/>
              <a:t>班 第</a:t>
            </a:r>
            <a:r>
              <a:rPr lang="en-US" altLang="ja-JP" sz="5200" dirty="0"/>
              <a:t>5</a:t>
            </a:r>
            <a:r>
              <a:rPr kumimoji="1" lang="ja-JP" altLang="en-US" sz="5200" dirty="0"/>
              <a:t>回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29FEF05-79D5-4D97-ADA2-8AFEDF223D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6209" y="4072042"/>
            <a:ext cx="4961615" cy="2053839"/>
          </a:xfrm>
        </p:spPr>
        <p:txBody>
          <a:bodyPr>
            <a:normAutofit/>
          </a:bodyPr>
          <a:lstStyle/>
          <a:p>
            <a:pPr algn="l"/>
            <a:r>
              <a:rPr lang="en-US" altLang="ja-JP" dirty="0"/>
              <a:t>2021/06/05 and @OSK-Python</a:t>
            </a:r>
            <a:r>
              <a:rPr lang="ja-JP" altLang="en-US" dirty="0"/>
              <a:t>班</a:t>
            </a:r>
            <a:endParaRPr kumimoji="1" lang="ja-JP" altLang="en-US" dirty="0"/>
          </a:p>
        </p:txBody>
      </p:sp>
      <p:pic>
        <p:nvPicPr>
          <p:cNvPr id="12" name="ビデオ 11">
            <a:extLst>
              <a:ext uri="{FF2B5EF4-FFF2-40B4-BE49-F238E27FC236}">
                <a16:creationId xmlns:a16="http://schemas.microsoft.com/office/drawing/2014/main" id="{56E87197-C879-4F05-9AD4-DB755FFADB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838198" y="1887098"/>
            <a:ext cx="5186061" cy="2908874"/>
          </a:xfrm>
          <a:prstGeom prst="rect">
            <a:avLst/>
          </a:prstGeo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8FC2BC5-A1D2-4754-B6F8-CBE97B9E2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73AB3-8848-4894-8721-4D01BEA4DB0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0248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A5BE63A-B587-4018-BB83-0E0D7D917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前回やったこと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4CCCCE6-E171-4C9E-B302-B149D7BF9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関数</a:t>
            </a:r>
            <a:r>
              <a:rPr lang="ja-JP" altLang="en-US" dirty="0"/>
              <a:t>（メソッド）</a:t>
            </a:r>
            <a:endParaRPr lang="en-US" altLang="ja-JP" dirty="0"/>
          </a:p>
          <a:p>
            <a:r>
              <a:rPr kumimoji="1" lang="ja-JP" altLang="en-US" dirty="0"/>
              <a:t>ライブラリの </a:t>
            </a:r>
            <a:r>
              <a:rPr kumimoji="1" lang="en-US" altLang="ja-JP" dirty="0"/>
              <a:t>install </a:t>
            </a:r>
            <a:r>
              <a:rPr kumimoji="1" lang="ja-JP" altLang="en-US" dirty="0"/>
              <a:t>と </a:t>
            </a:r>
            <a:r>
              <a:rPr kumimoji="1" lang="en-US" altLang="ja-JP" dirty="0"/>
              <a:t>import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29959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DE8CC9-A790-4C34-AA14-3B64A1280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今日やること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29022C4-66F7-4C67-9207-6C7410CFE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ライブラリの続き</a:t>
            </a:r>
          </a:p>
        </p:txBody>
      </p:sp>
    </p:spTree>
    <p:extLst>
      <p:ext uri="{BB962C8B-B14F-4D97-AF65-F5344CB8AC3E}">
        <p14:creationId xmlns:p14="http://schemas.microsoft.com/office/powerpoint/2010/main" val="775767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4FC734-8A46-4338-AE9D-FC1E4C62E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Numpy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8DBA1B9-66B4-4747-BB0A-B4D4EA62C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N</a:t>
            </a:r>
            <a:r>
              <a:rPr kumimoji="1" lang="en-US" altLang="ja-JP" dirty="0" err="1"/>
              <a:t>umpy</a:t>
            </a:r>
            <a:r>
              <a:rPr kumimoji="1" lang="ja-JP" altLang="en-US" dirty="0"/>
              <a:t>は数学</a:t>
            </a:r>
          </a:p>
        </p:txBody>
      </p:sp>
    </p:spTree>
    <p:extLst>
      <p:ext uri="{BB962C8B-B14F-4D97-AF65-F5344CB8AC3E}">
        <p14:creationId xmlns:p14="http://schemas.microsoft.com/office/powerpoint/2010/main" val="11953463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8C82BD-670E-44F4-ADF1-2A753E541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30584C-D3E3-4B5F-A104-63FDCA6EE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0036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32</Words>
  <Application>Microsoft Office PowerPoint</Application>
  <PresentationFormat>ワイド画面</PresentationFormat>
  <Paragraphs>10</Paragraphs>
  <Slides>5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游ゴシック</vt:lpstr>
      <vt:lpstr>游ゴシック Light</vt:lpstr>
      <vt:lpstr>Arial</vt:lpstr>
      <vt:lpstr>Office テーマ</vt:lpstr>
      <vt:lpstr>Python班 第5回</vt:lpstr>
      <vt:lpstr>前回やったこと</vt:lpstr>
      <vt:lpstr>今日やること</vt:lpstr>
      <vt:lpstr>Numpy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Python班 第5回</dc:title>
  <dc:creator>村上 広樹</dc:creator>
  <cp:lastModifiedBy>村上 広樹</cp:lastModifiedBy>
  <cp:revision>1</cp:revision>
  <dcterms:created xsi:type="dcterms:W3CDTF">2021-06-05T00:23:56Z</dcterms:created>
  <dcterms:modified xsi:type="dcterms:W3CDTF">2021-06-05T00:43:14Z</dcterms:modified>
</cp:coreProperties>
</file>

<file path=docProps/thumbnail.jpeg>
</file>